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7" r:id="rId5"/>
    <p:sldId id="262" r:id="rId6"/>
    <p:sldId id="263" r:id="rId7"/>
    <p:sldId id="264" r:id="rId8"/>
    <p:sldId id="265" r:id="rId9"/>
    <p:sldId id="266" r:id="rId10"/>
    <p:sldId id="260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BD33E-B798-584A-A541-9D357CB0C20C}" type="datetimeFigureOut">
              <a:rPr kumimoji="1" lang="zh-CN" altLang="en-US" smtClean="0"/>
              <a:t>17/5/17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F170-C3A2-124F-927D-ABCC4BBCD6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453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Lucene</a:t>
            </a:r>
            <a:r>
              <a:rPr lang="zh-CN" altLang="en-US" sz="1200" dirty="0" smtClean="0"/>
              <a:t>是</a:t>
            </a:r>
            <a:r>
              <a:rPr lang="en-US" altLang="zh-CN" sz="1200" dirty="0" smtClean="0"/>
              <a:t>java</a:t>
            </a:r>
            <a:r>
              <a:rPr lang="zh-CN" altLang="en-US" sz="1200" dirty="0" smtClean="0"/>
              <a:t>框架</a:t>
            </a:r>
            <a:endParaRPr lang="en-US" altLang="zh-CN" sz="1200" dirty="0" smtClean="0"/>
          </a:p>
          <a:p>
            <a:r>
              <a:rPr kumimoji="1" lang="zh-CN" altLang="en-US" sz="1200" dirty="0" smtClean="0"/>
              <a:t>分布式文档存储，将每一个字段都编入索引，使其能够被搜索</a:t>
            </a:r>
            <a:endParaRPr kumimoji="1" lang="en-US" altLang="zh-CN" sz="1200" dirty="0" smtClean="0"/>
          </a:p>
          <a:p>
            <a:r>
              <a:rPr kumimoji="1" lang="zh-CN" altLang="en-US" sz="1200" dirty="0" smtClean="0"/>
              <a:t>实时分析</a:t>
            </a:r>
            <a:endParaRPr kumimoji="1" lang="en-US" altLang="zh-CN" sz="1200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170-C3A2-124F-927D-ABCC4BBCD6D2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436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170-C3A2-124F-927D-ABCC4BBCD6D2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5101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river</a:t>
            </a:r>
            <a:r>
              <a:rPr kumimoji="1" lang="zh-CN" altLang="en-US" dirty="0" smtClean="0"/>
              <a:t>做</a:t>
            </a:r>
            <a:r>
              <a:rPr kumimoji="1" lang="en-US" altLang="zh-CN" dirty="0" err="1" smtClean="0"/>
              <a:t>mysql</a:t>
            </a:r>
            <a:r>
              <a:rPr kumimoji="1" lang="zh-CN" altLang="en-US" dirty="0" smtClean="0"/>
              <a:t>与</a:t>
            </a:r>
            <a:r>
              <a:rPr kumimoji="1" lang="en-US" altLang="zh-CN" dirty="0" smtClean="0"/>
              <a:t>elastic search</a:t>
            </a:r>
            <a:r>
              <a:rPr kumimoji="1" lang="zh-CN" altLang="en-US" dirty="0" smtClean="0"/>
              <a:t>同步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elasticsearch.yml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cluster name and node name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elasticsearch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start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默认端口</a:t>
            </a:r>
            <a:r>
              <a:rPr lang="is-I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9200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170-C3A2-124F-927D-ABCC4BBCD6D2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325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qbox.io/blog/elasticsearch-python-django-frontend-queries" TargetMode="External"/><Relationship Id="rId4" Type="http://schemas.openxmlformats.org/officeDocument/2006/relationships/hyperlink" Target="http://www.sojson.com/blog/85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nvel.name/2013/07/django-haystack-examp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elasticsearch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Deng </a:t>
            </a:r>
            <a:r>
              <a:rPr kumimoji="1" lang="en-US" altLang="zh-CN" dirty="0" err="1" smtClean="0"/>
              <a:t>liuyan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690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Requirements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pip </a:t>
            </a:r>
            <a:r>
              <a:rPr lang="en-US" altLang="zh-CN" dirty="0"/>
              <a:t>install </a:t>
            </a:r>
            <a:r>
              <a:rPr lang="en-US" altLang="zh-CN" dirty="0" err="1"/>
              <a:t>django</a:t>
            </a:r>
            <a:r>
              <a:rPr lang="en-US" altLang="zh-CN" dirty="0"/>
              <a:t>-haystack==</a:t>
            </a:r>
            <a:r>
              <a:rPr lang="en-US" altLang="zh-CN" dirty="0" smtClean="0"/>
              <a:t>2.6.0 </a:t>
            </a:r>
          </a:p>
          <a:p>
            <a:r>
              <a:rPr lang="en-US" altLang="zh-CN" dirty="0" smtClean="0"/>
              <a:t>pip install </a:t>
            </a:r>
            <a:r>
              <a:rPr lang="en-US" altLang="zh-CN" dirty="0" err="1" smtClean="0"/>
              <a:t>pyelasticsearch</a:t>
            </a:r>
            <a:r>
              <a:rPr lang="en-US" altLang="zh-CN" dirty="0" smtClean="0"/>
              <a:t>==1.4</a:t>
            </a:r>
          </a:p>
          <a:p>
            <a:r>
              <a:rPr lang="en-US" altLang="zh-CN" dirty="0"/>
              <a:t>pip install </a:t>
            </a:r>
            <a:r>
              <a:rPr lang="en-US" altLang="zh-CN" dirty="0" err="1" smtClean="0"/>
              <a:t>elasticsearch</a:t>
            </a:r>
            <a:r>
              <a:rPr lang="en-US" altLang="zh-CN" dirty="0"/>
              <a:t>==</a:t>
            </a:r>
            <a:r>
              <a:rPr lang="en-US" altLang="zh-CN" dirty="0" smtClean="0"/>
              <a:t>1.9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brew </a:t>
            </a:r>
            <a:r>
              <a:rPr lang="en-US" altLang="zh-CN" dirty="0"/>
              <a:t>install </a:t>
            </a:r>
            <a:r>
              <a:rPr lang="en-US" altLang="zh-CN" dirty="0" err="1" smtClean="0"/>
              <a:t>elasticsearch</a:t>
            </a:r>
            <a:r>
              <a:rPr lang="en-US" altLang="zh-CN" dirty="0" smtClean="0"/>
              <a:t>(</a:t>
            </a:r>
            <a:r>
              <a:rPr lang="zh-CN" altLang="en-US" dirty="0" smtClean="0"/>
              <a:t>不支持</a:t>
            </a:r>
            <a:r>
              <a:rPr lang="en-US" altLang="zh-CN" dirty="0" smtClean="0"/>
              <a:t>5.X</a:t>
            </a:r>
            <a:r>
              <a:rPr lang="zh-CN" altLang="en-US" dirty="0" smtClean="0"/>
              <a:t>版本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 </a:t>
            </a:r>
            <a:r>
              <a:rPr lang="en-US" altLang="zh-CN" i="1" dirty="0"/>
              <a:t># and launch: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 err="1" smtClean="0"/>
              <a:t>elasticsearch</a:t>
            </a:r>
            <a:r>
              <a:rPr lang="en-US" altLang="zh-CN" dirty="0" smtClean="0"/>
              <a:t> </a:t>
            </a:r>
            <a:r>
              <a:rPr lang="en-US" altLang="zh-CN" dirty="0"/>
              <a:t>-f -D </a:t>
            </a:r>
            <a:r>
              <a:rPr lang="en-US" altLang="zh-CN" dirty="0" err="1"/>
              <a:t>es.config</a:t>
            </a:r>
            <a:r>
              <a:rPr lang="en-US" altLang="zh-CN" dirty="0"/>
              <a:t>=/</a:t>
            </a:r>
            <a:r>
              <a:rPr lang="en-US" altLang="zh-CN" dirty="0" err="1"/>
              <a:t>usr</a:t>
            </a:r>
            <a:r>
              <a:rPr lang="en-US" altLang="zh-CN" dirty="0"/>
              <a:t>/local/Cellar/</a:t>
            </a:r>
            <a:r>
              <a:rPr lang="en-US" altLang="zh-CN" dirty="0" err="1"/>
              <a:t>elasticsearch</a:t>
            </a:r>
            <a:r>
              <a:rPr lang="en-US" altLang="zh-CN" dirty="0"/>
              <a:t>/0.90.2/</a:t>
            </a:r>
            <a:r>
              <a:rPr lang="en-US" altLang="zh-CN" dirty="0" err="1"/>
              <a:t>config</a:t>
            </a:r>
            <a:r>
              <a:rPr lang="en-US" altLang="zh-CN" dirty="0"/>
              <a:t>/</a:t>
            </a:r>
            <a:r>
              <a:rPr lang="en-US" altLang="zh-CN" dirty="0" err="1"/>
              <a:t>elasticsearch.yml</a:t>
            </a:r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0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参考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kumimoji="1" lang="en-US" altLang="zh-CN" dirty="0">
                <a:hlinkClick r:id="rId2"/>
              </a:rPr>
              <a:t>http://</a:t>
            </a:r>
            <a:r>
              <a:rPr kumimoji="1" lang="en-US" altLang="zh-CN" dirty="0" smtClean="0">
                <a:hlinkClick r:id="rId2"/>
              </a:rPr>
              <a:t>nanvel.name/2013/07/django-haystack-example</a:t>
            </a:r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>
                <a:hlinkClick r:id="rId3"/>
              </a:rPr>
              <a:t>https://</a:t>
            </a:r>
            <a:r>
              <a:rPr kumimoji="1" lang="en-US" altLang="zh-CN" dirty="0" smtClean="0">
                <a:hlinkClick r:id="rId3"/>
              </a:rPr>
              <a:t>qbox.io/blog/elasticsearch-python-django-frontend-queries</a:t>
            </a:r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>
                <a:hlinkClick r:id="rId4"/>
              </a:rPr>
              <a:t>http://</a:t>
            </a:r>
            <a:r>
              <a:rPr kumimoji="1" lang="en-US" altLang="zh-CN" dirty="0" smtClean="0">
                <a:hlinkClick r:id="rId4"/>
              </a:rPr>
              <a:t>www.sojson.com/blog/85.html</a:t>
            </a:r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 err="1" smtClean="0"/>
              <a:t>Elasticsearch</a:t>
            </a:r>
            <a:r>
              <a:rPr kumimoji="1" lang="zh-CN" altLang="en-US" dirty="0" smtClean="0"/>
              <a:t>官方文档</a:t>
            </a:r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 smtClean="0"/>
              <a:t>Haystack</a:t>
            </a:r>
            <a:r>
              <a:rPr kumimoji="1" lang="zh-CN" altLang="en-US" dirty="0" smtClean="0"/>
              <a:t>官方文档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593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content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kumimoji="1" lang="en-US" altLang="zh-CN" dirty="0" smtClean="0"/>
              <a:t> what is </a:t>
            </a:r>
            <a:r>
              <a:rPr kumimoji="1" lang="en-US" altLang="zh-CN" dirty="0" err="1" smtClean="0"/>
              <a:t>Elasticsearch</a:t>
            </a:r>
            <a:endParaRPr kumimoji="1" lang="en-US" altLang="zh-CN" dirty="0" smtClean="0"/>
          </a:p>
          <a:p>
            <a:pPr>
              <a:buFont typeface="Wingdings" charset="2"/>
              <a:buChar char="Ø"/>
            </a:pPr>
            <a:r>
              <a:rPr kumimoji="1" lang="en-US" altLang="zh-CN" dirty="0" err="1" smtClean="0"/>
              <a:t>Elasticsearch</a:t>
            </a:r>
            <a:r>
              <a:rPr kumimoji="1" lang="en-US" altLang="zh-CN" dirty="0" smtClean="0"/>
              <a:t> plugins</a:t>
            </a:r>
          </a:p>
          <a:p>
            <a:pPr>
              <a:buFont typeface="Wingdings" charset="2"/>
              <a:buChar char="Ø"/>
            </a:pPr>
            <a:r>
              <a:rPr kumimoji="1" lang="en-US" altLang="zh-CN" dirty="0" err="1" smtClean="0"/>
              <a:t>Elasticsearch</a:t>
            </a:r>
            <a:r>
              <a:rPr kumimoji="1" lang="en-US" altLang="zh-CN" dirty="0" smtClean="0"/>
              <a:t> items</a:t>
            </a:r>
          </a:p>
          <a:p>
            <a:pPr>
              <a:buFont typeface="Wingdings" charset="2"/>
              <a:buChar char="Ø"/>
            </a:pPr>
            <a:r>
              <a:rPr kumimoji="1" lang="en-US" altLang="zh-CN" dirty="0" err="1" smtClean="0"/>
              <a:t>Elasticsearch</a:t>
            </a:r>
            <a:r>
              <a:rPr kumimoji="1" lang="zh-CN" altLang="en-US" dirty="0" smtClean="0"/>
              <a:t>、</a:t>
            </a:r>
            <a:r>
              <a:rPr kumimoji="1" lang="en-US" altLang="zh-CN" dirty="0" smtClean="0"/>
              <a:t>haystack</a:t>
            </a:r>
            <a:r>
              <a:rPr kumimoji="1" lang="zh-CN" altLang="en-US" dirty="0" smtClean="0"/>
              <a:t>、</a:t>
            </a:r>
            <a:r>
              <a:rPr kumimoji="1" lang="en-US" altLang="zh-CN" dirty="0" err="1" smtClean="0"/>
              <a:t>django</a:t>
            </a:r>
            <a:r>
              <a:rPr kumimoji="1" lang="zh-CN" altLang="en-US" dirty="0" smtClean="0"/>
              <a:t>配置使用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94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5400" b="1" dirty="0"/>
              <a:t>What is </a:t>
            </a:r>
            <a:r>
              <a:rPr lang="en-US" altLang="zh-CN" sz="5400" b="1" dirty="0" err="1"/>
              <a:t>Elasticsearch</a:t>
            </a:r>
            <a:r>
              <a:rPr lang="en-US" altLang="zh-CN" sz="5400" b="1" dirty="0" smtClean="0"/>
              <a:t>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45000"/>
              <a:buFont typeface="Wingdings" charset="2"/>
              <a:buChar char="Ø"/>
            </a:pPr>
            <a:r>
              <a:rPr lang="en-US" altLang="zh-CN" sz="2400" dirty="0" err="1" smtClean="0"/>
              <a:t>Elasticsearch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is an open-source search engine</a:t>
            </a:r>
          </a:p>
          <a:p>
            <a:pPr lvl="0">
              <a:buSzPct val="45000"/>
              <a:buFont typeface="Wingdings" charset="2"/>
              <a:buChar char="Ø"/>
            </a:pPr>
            <a:r>
              <a:rPr lang="en-US" altLang="zh-CN" sz="2400" dirty="0" err="1"/>
              <a:t>Elasticsearch</a:t>
            </a:r>
            <a:r>
              <a:rPr lang="en-US" altLang="zh-CN" sz="2400" dirty="0"/>
              <a:t> is written in Java</a:t>
            </a:r>
          </a:p>
          <a:p>
            <a:pPr lvl="0">
              <a:buSzPct val="45000"/>
              <a:buFont typeface="Wingdings" charset="2"/>
              <a:buChar char="Ø"/>
            </a:pPr>
            <a:r>
              <a:rPr lang="en-US" altLang="zh-CN" sz="2400" dirty="0"/>
              <a:t>Built on top of Apache </a:t>
            </a:r>
            <a:r>
              <a:rPr lang="en-US" altLang="zh-CN" sz="2400" dirty="0" smtClean="0"/>
              <a:t>Lucene</a:t>
            </a:r>
            <a:endParaRPr lang="en-US" altLang="zh-CN" sz="2400" dirty="0"/>
          </a:p>
          <a:p>
            <a:pPr lvl="0">
              <a:buSzPct val="45000"/>
              <a:buFont typeface="Wingdings" charset="2"/>
              <a:buChar char="Ø"/>
            </a:pPr>
            <a:r>
              <a:rPr lang="en-US" altLang="zh-CN" sz="2400" dirty="0"/>
              <a:t>A distributed real-time document store where every field is indexed and searchable</a:t>
            </a:r>
          </a:p>
          <a:p>
            <a:pPr lvl="0">
              <a:buSzPct val="45000"/>
              <a:buFont typeface="Wingdings" charset="2"/>
              <a:buChar char="Ø"/>
            </a:pPr>
            <a:r>
              <a:rPr lang="en-US" altLang="zh-CN" sz="2400" dirty="0"/>
              <a:t>A distributed search engine with real-time analytics</a:t>
            </a:r>
          </a:p>
          <a:p>
            <a:endParaRPr lang="zh-CN" altLang="en-US" sz="2400" dirty="0">
              <a:solidFill>
                <a:srgbClr val="3F82C1"/>
              </a:solidFill>
              <a:latin typeface="UKaiCN" charset="0"/>
            </a:endParaRPr>
          </a:p>
          <a:p>
            <a:endParaRPr lang="zh-CN" altLang="en-US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20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49" y="0"/>
            <a:ext cx="91982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7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plugins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altLang="zh-CN" dirty="0"/>
              <a:t>Marvel (plugin) is a monitoring </a:t>
            </a:r>
            <a:r>
              <a:rPr lang="en-US" altLang="zh-CN" dirty="0" smtClean="0"/>
              <a:t>tools</a:t>
            </a:r>
          </a:p>
          <a:p>
            <a:pPr>
              <a:buFont typeface="Wingdings" charset="2"/>
              <a:buChar char="Ø"/>
            </a:pPr>
            <a:r>
              <a:rPr lang="en-US" altLang="zh-CN" dirty="0" smtClean="0"/>
              <a:t>Sense </a:t>
            </a:r>
            <a:r>
              <a:rPr lang="en-US" altLang="zh-CN" dirty="0"/>
              <a:t>is  interactive console inside Marvel.</a:t>
            </a:r>
            <a:endParaRPr lang="zh-CN" altLang="zh-CN" dirty="0"/>
          </a:p>
          <a:p>
            <a:pPr>
              <a:buFont typeface="Wingdings" charset="2"/>
              <a:buChar char="Ø"/>
            </a:pPr>
            <a:r>
              <a:rPr lang="zh-CN" altLang="en-US" dirty="0" smtClean="0"/>
              <a:t> </a:t>
            </a:r>
            <a:r>
              <a:rPr lang="en-US" altLang="zh-CN" dirty="0" err="1" smtClean="0"/>
              <a:t>Elasticsearch</a:t>
            </a:r>
            <a:r>
              <a:rPr lang="en-US" altLang="zh-CN" dirty="0" smtClean="0"/>
              <a:t>-head </a:t>
            </a:r>
            <a:r>
              <a:rPr lang="en-US" altLang="zh-CN" dirty="0"/>
              <a:t>is a document browser, </a:t>
            </a:r>
            <a:r>
              <a:rPr lang="en-US" altLang="zh-CN" dirty="0"/>
              <a:t>http://10.80.121.35:9200/_plugin/head/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26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items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node: running instance of </a:t>
            </a:r>
            <a:r>
              <a:rPr lang="en-US" altLang="zh-CN" dirty="0" err="1"/>
              <a:t>Elasticsearch</a:t>
            </a:r>
            <a:endParaRPr lang="en-US" altLang="zh-CN" dirty="0"/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cluster: group of nodes with the same cluster name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 err="1"/>
              <a:t>elasticsearch</a:t>
            </a:r>
            <a:r>
              <a:rPr lang="en-US" altLang="zh-CN" dirty="0"/>
              <a:t>  = relational DB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indices   = databases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types = tables  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documents  = </a:t>
            </a:r>
            <a:r>
              <a:rPr lang="en-US" altLang="zh-CN" dirty="0" smtClean="0"/>
              <a:t>rows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300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items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fields = columns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index (noun) = like a database in a traditional relational database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Index (verb) = to index a document is to store a document in an index (noun)  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altLang="zh-CN" dirty="0"/>
              <a:t>Inverted index = relational databases add an index, such as a B-tree index, to specific columns in order to improve the speed of data retrieval. </a:t>
            </a:r>
            <a:r>
              <a:rPr lang="en-US" altLang="zh-CN" dirty="0" err="1"/>
              <a:t>Elasticsearch</a:t>
            </a:r>
            <a:r>
              <a:rPr lang="en-US" altLang="zh-CN" dirty="0"/>
              <a:t> and Lucene use a structure called an inverted index for exactly the same purpose.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3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http://127.0.0.1:8090/</a:t>
            </a:r>
            <a:r>
              <a:rPr kumimoji="1" lang="en-US" altLang="zh-CN" dirty="0" err="1"/>
              <a:t>api</a:t>
            </a:r>
            <a:r>
              <a:rPr kumimoji="1" lang="en-US" altLang="zh-CN" dirty="0"/>
              <a:t>/v1.0/</a:t>
            </a:r>
            <a:r>
              <a:rPr kumimoji="1" lang="en-US" altLang="zh-CN" dirty="0" err="1"/>
              <a:t>omimsearch</a:t>
            </a:r>
            <a:r>
              <a:rPr kumimoji="1" lang="en-US" altLang="zh-CN" dirty="0"/>
              <a:t>/?q=%E8%BD%AF%E9%AA%A8&amp;page%EF%BC%9D30&amp;per=30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58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Django</a:t>
            </a:r>
            <a:r>
              <a:rPr kumimoji="1" lang="zh-CN" altLang="en-US" dirty="0" smtClean="0"/>
              <a:t>、</a:t>
            </a:r>
            <a:r>
              <a:rPr kumimoji="1" lang="en-US" altLang="zh-CN" dirty="0" err="1" smtClean="0"/>
              <a:t>elasticsearch</a:t>
            </a:r>
            <a:r>
              <a:rPr kumimoji="1" lang="zh-CN" altLang="en-US" dirty="0" smtClean="0"/>
              <a:t>、</a:t>
            </a:r>
            <a:r>
              <a:rPr kumimoji="1" lang="en-US" altLang="zh-CN" dirty="0" smtClean="0"/>
              <a:t>haystack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Haystack</a:t>
            </a:r>
            <a:r>
              <a:rPr lang="zh-CN" altLang="en-US" dirty="0"/>
              <a:t>为</a:t>
            </a:r>
            <a:r>
              <a:rPr lang="en-US" altLang="zh-CN" dirty="0"/>
              <a:t>Django</a:t>
            </a:r>
            <a:r>
              <a:rPr lang="zh-CN" altLang="en-US" dirty="0"/>
              <a:t>提供了模块化的搜索。它的特点是统一的，熟悉的</a:t>
            </a:r>
            <a:r>
              <a:rPr lang="en-US" altLang="zh-CN" dirty="0"/>
              <a:t>API</a:t>
            </a:r>
            <a:r>
              <a:rPr lang="zh-CN" altLang="en-US" dirty="0"/>
              <a:t>，可以让你在不修改代码的情况下使用不同的搜索后端（比如 </a:t>
            </a:r>
            <a:r>
              <a:rPr lang="en-US" altLang="zh-CN" dirty="0" err="1"/>
              <a:t>Solr</a:t>
            </a:r>
            <a:r>
              <a:rPr lang="en-US" altLang="zh-CN" dirty="0"/>
              <a:t>, </a:t>
            </a:r>
            <a:r>
              <a:rPr lang="en-US" altLang="zh-CN" dirty="0" err="1"/>
              <a:t>Elasticsearch</a:t>
            </a:r>
            <a:r>
              <a:rPr lang="en-US" altLang="zh-CN" dirty="0"/>
              <a:t>, Whoosh, </a:t>
            </a:r>
            <a:r>
              <a:rPr lang="en-US" altLang="zh-CN" dirty="0" err="1"/>
              <a:t>Xapian</a:t>
            </a:r>
            <a:r>
              <a:rPr lang="en-US" altLang="zh-CN" dirty="0"/>
              <a:t> </a:t>
            </a:r>
            <a:r>
              <a:rPr lang="zh-CN" altLang="en-US" dirty="0"/>
              <a:t>等等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Document </a:t>
            </a:r>
            <a:r>
              <a:rPr lang="en-US" altLang="zh-CN" dirty="0"/>
              <a:t>of </a:t>
            </a:r>
            <a:r>
              <a:rPr lang="en-US" altLang="zh-CN" dirty="0" err="1" smtClean="0"/>
              <a:t>haystack:https</a:t>
            </a:r>
            <a:r>
              <a:rPr lang="en-US" altLang="zh-CN" dirty="0"/>
              <a:t>://</a:t>
            </a:r>
            <a:r>
              <a:rPr lang="en-US" altLang="zh-CN" dirty="0" err="1"/>
              <a:t>django-haystack.readthedocs.io</a:t>
            </a:r>
            <a:r>
              <a:rPr lang="en-US" altLang="zh-CN" dirty="0"/>
              <a:t>/</a:t>
            </a:r>
            <a:r>
              <a:rPr lang="en-US" altLang="zh-CN" dirty="0" err="1"/>
              <a:t>en</a:t>
            </a:r>
            <a:r>
              <a:rPr lang="en-US" altLang="zh-CN" dirty="0"/>
              <a:t>/v1.2.7/</a:t>
            </a:r>
            <a:r>
              <a:rPr lang="en-US" altLang="zh-CN" dirty="0" err="1"/>
              <a:t>searchqueryset_api.html#searchqueryset</a:t>
            </a:r>
            <a:endParaRPr lang="en-US" altLang="zh-CN" dirty="0" smtClean="0"/>
          </a:p>
          <a:p>
            <a:r>
              <a:rPr kumimoji="1" lang="en-US" altLang="zh-CN" dirty="0"/>
              <a:t>Settings</a:t>
            </a:r>
            <a:r>
              <a:rPr kumimoji="1" lang="en-US" altLang="zh-CN" dirty="0" smtClean="0"/>
              <a:t>:  http</a:t>
            </a:r>
            <a:r>
              <a:rPr kumimoji="1" lang="en-US" altLang="zh-CN" dirty="0"/>
              <a:t>://</a:t>
            </a:r>
            <a:r>
              <a:rPr kumimoji="1" lang="en-US" altLang="zh-CN" dirty="0" err="1"/>
              <a:t>nanvel.name</a:t>
            </a:r>
            <a:r>
              <a:rPr kumimoji="1" lang="en-US" altLang="zh-CN" dirty="0"/>
              <a:t>/2013/07/</a:t>
            </a:r>
            <a:r>
              <a:rPr kumimoji="1" lang="en-US" altLang="zh-CN" dirty="0" err="1"/>
              <a:t>django</a:t>
            </a:r>
            <a:r>
              <a:rPr kumimoji="1" lang="en-US" altLang="zh-CN" dirty="0"/>
              <a:t>-haystack-example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82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积分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积分</Template>
  <TotalTime>618</TotalTime>
  <Words>369</Words>
  <Application>Microsoft Macintosh PowerPoint</Application>
  <PresentationFormat>宽屏</PresentationFormat>
  <Paragraphs>59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DengXian</vt:lpstr>
      <vt:lpstr>StarSymbol</vt:lpstr>
      <vt:lpstr>Tw Cen MT</vt:lpstr>
      <vt:lpstr>Tw Cen MT Condensed</vt:lpstr>
      <vt:lpstr>UKaiCN</vt:lpstr>
      <vt:lpstr>Wingdings</vt:lpstr>
      <vt:lpstr>Wingdings 3</vt:lpstr>
      <vt:lpstr>华文仿宋</vt:lpstr>
      <vt:lpstr>积分</vt:lpstr>
      <vt:lpstr>elasticsearch</vt:lpstr>
      <vt:lpstr>content</vt:lpstr>
      <vt:lpstr>What is Elasticsearch?</vt:lpstr>
      <vt:lpstr>PowerPoint 演示文稿</vt:lpstr>
      <vt:lpstr>plugins</vt:lpstr>
      <vt:lpstr>items</vt:lpstr>
      <vt:lpstr>items</vt:lpstr>
      <vt:lpstr>example</vt:lpstr>
      <vt:lpstr>Django、elasticsearch、haystack</vt:lpstr>
      <vt:lpstr>Requirements</vt:lpstr>
      <vt:lpstr>参考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elasticsearch</dc:title>
  <dc:creator>Liuyan Deng</dc:creator>
  <cp:lastModifiedBy>Liuyan Deng</cp:lastModifiedBy>
  <cp:revision>13</cp:revision>
  <dcterms:created xsi:type="dcterms:W3CDTF">2017-05-17T02:58:19Z</dcterms:created>
  <dcterms:modified xsi:type="dcterms:W3CDTF">2017-05-17T13:16:43Z</dcterms:modified>
</cp:coreProperties>
</file>