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0" r:id="rId1"/>
  </p:sldMasterIdLst>
  <p:notesMasterIdLst>
    <p:notesMasterId r:id="rId15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  <p:sldId id="265" r:id="rId10"/>
    <p:sldId id="267" r:id="rId11"/>
    <p:sldId id="266" r:id="rId12"/>
    <p:sldId id="263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9341"/>
  </p:normalViewPr>
  <p:slideViewPr>
    <p:cSldViewPr snapToGrid="0" snapToObjects="1">
      <p:cViewPr>
        <p:scale>
          <a:sx n="109" d="100"/>
          <a:sy n="109" d="100"/>
        </p:scale>
        <p:origin x="680" y="-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DF182-A493-1E44-A21D-C20A86DB48CE}" type="datetimeFigureOut">
              <a:rPr kumimoji="1" lang="zh-CN" altLang="en-US" smtClean="0"/>
              <a:t>17/1/9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111AA-15DE-124D-ADCD-F2986DC1143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6968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测试计划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(Test Plan)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是使用 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JMeter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进行测试的起点，它是其它 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JMeter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测试元件的容器。</a:t>
            </a:r>
            <a:b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线程组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(Thread Group)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代表一定数量的并发用户，它可以用来模拟并发用户发送请求。</a:t>
            </a:r>
            <a:b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取样器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(sampler)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定义实际的请求内容，被线程组包含，我们主要用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请求。</a:t>
            </a:r>
            <a:b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监听器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(Listener) </a:t>
            </a:r>
            <a:b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逻辑控制器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(Logic Controller)</a:t>
            </a:r>
            <a:b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断言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(Assertions) </a:t>
            </a:r>
            <a:b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配置元件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Config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Element)</a:t>
            </a:r>
            <a:b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前置处理器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(Pre Processors)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和后置处理器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(Post Processors)</a:t>
            </a:r>
            <a:b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定时器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(Timer)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111AA-15DE-124D-ADCD-F2986DC11432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4029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Label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：每个 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JMeter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element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（例如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 Request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）都有一个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属性，这里显示的就是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属性的值 </a:t>
            </a:r>
            <a:b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#Samples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：表示你这次测试中一共发出了多少个请求，如果测试计划模拟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个用户，每个用户迭代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次，这里就会显示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100 </a:t>
            </a:r>
            <a:b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Average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：平均响应时间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默认情况下是单个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Request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的平均响应时间，当使用了事务控制器时，也可以以事务为单位显示平均响应时间 </a:t>
            </a:r>
            <a:b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：中位数，也就是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％用户的响应时间 </a:t>
            </a:r>
            <a:b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90% Line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％用户的响应时间</a:t>
            </a:r>
            <a:b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：最小响应时间 </a:t>
            </a:r>
            <a:b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：最大响应时间 </a:t>
            </a:r>
            <a:b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Error%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：错误率，本次测试中出现错误的请求的数量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请求的总数</a:t>
            </a:r>
            <a:b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Throughput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：吞吐量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——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默认情况下表示每秒完成的请求数（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Request per Second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b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KB/Sec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：每秒从服务器端接收到的数据量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111AA-15DE-124D-ADCD-F2986DC11432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54366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查看结果树添加步骤：（右键点击每一个操作步骤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---&gt; “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添加”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----&gt;“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监听器”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----&gt;“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用表格察看结果”）</a:t>
            </a: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样本数目：总共发送到服务器的请求数。</a:t>
            </a: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最新样本：代表时间的数字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是服务器响应最后一个请求的时间。</a:t>
            </a: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平均值：总运行时间除以发送到服务器的请求数。</a:t>
            </a: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偏离：服务器响应时间变化、离散程度测量值的大小，或者，换句话说，就是数据的分布。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111AA-15DE-124D-ADCD-F2986DC11432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7354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83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标题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33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76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标题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7838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146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三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501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三栏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499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662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529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03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35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31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4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47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29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405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710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37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meter.apache.org/usermanual/index.html" TargetMode="External"/><Relationship Id="rId3" Type="http://schemas.openxmlformats.org/officeDocument/2006/relationships/hyperlink" Target="http://www.cnblogs.com/poppyp/p/3245300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meter.apache.org/usermanual/get-started.html#non_gui" TargetMode="External"/><Relationship Id="rId3" Type="http://schemas.openxmlformats.org/officeDocument/2006/relationships/hyperlink" Target="http://jmeter.apache.org/usermanual/generating-dashboard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jmeter.apache.org/usermanual/component_reference.html#JSON_Extractor" TargetMode="External"/><Relationship Id="rId4" Type="http://schemas.openxmlformats.org/officeDocument/2006/relationships/hyperlink" Target="http://jmeter.apache.org/usermanual/component_reference.html#XPath_Extractor" TargetMode="External"/><Relationship Id="rId5" Type="http://schemas.openxmlformats.org/officeDocument/2006/relationships/hyperlink" Target="http://jmeter.apache.org/usermanual/component_reference.html#Regular_Expression_Extractor" TargetMode="External"/><Relationship Id="rId6" Type="http://schemas.openxmlformats.org/officeDocument/2006/relationships/hyperlink" Target="http://groovy-lang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meter.apache.org/usermanual/component_reference.html#CSS/JQuery_Extractor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oad_testing" TargetMode="External"/><Relationship Id="rId4" Type="http://schemas.openxmlformats.org/officeDocument/2006/relationships/hyperlink" Target="https://en.wikipedia.org/wiki/Platform_as_a_service" TargetMode="External"/><Relationship Id="rId5" Type="http://schemas.openxmlformats.org/officeDocument/2006/relationships/hyperlink" Target="https://en.wikipedia.org/wiki/Open-source" TargetMode="External"/><Relationship Id="rId6" Type="http://schemas.openxmlformats.org/officeDocument/2006/relationships/hyperlink" Target="https://en.wikipedia.org/wiki/Apache_JMeter" TargetMode="External"/><Relationship Id="rId7" Type="http://schemas.openxmlformats.org/officeDocument/2006/relationships/hyperlink" Target="https://en.wikipedia.org/wiki/Apache_Software_Foundation" TargetMode="External"/><Relationship Id="rId8" Type="http://schemas.openxmlformats.org/officeDocument/2006/relationships/hyperlink" Target="http://jmeter.apache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Commercial_softwar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cap="none" dirty="0" err="1" smtClean="0"/>
              <a:t>Jmeter</a:t>
            </a:r>
            <a:endParaRPr kumimoji="1" lang="zh-CN" altLang="en-US" cap="none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cap="none" dirty="0" err="1" smtClean="0"/>
              <a:t>liuyan</a:t>
            </a:r>
            <a:endParaRPr kumimoji="1" lang="zh-CN" altLang="en-US" cap="none" dirty="0"/>
          </a:p>
        </p:txBody>
      </p:sp>
    </p:spTree>
    <p:extLst>
      <p:ext uri="{BB962C8B-B14F-4D97-AF65-F5344CB8AC3E}">
        <p14:creationId xmlns:p14="http://schemas.microsoft.com/office/powerpoint/2010/main" val="87555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0" y="432000"/>
            <a:ext cx="9550500" cy="5969062"/>
          </a:xfrm>
        </p:spPr>
      </p:pic>
    </p:spTree>
    <p:extLst>
      <p:ext uri="{BB962C8B-B14F-4D97-AF65-F5344CB8AC3E}">
        <p14:creationId xmlns:p14="http://schemas.microsoft.com/office/powerpoint/2010/main" val="48549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0" y="432000"/>
            <a:ext cx="9552765" cy="5978771"/>
          </a:xfrm>
        </p:spPr>
      </p:pic>
    </p:spTree>
    <p:extLst>
      <p:ext uri="{BB962C8B-B14F-4D97-AF65-F5344CB8AC3E}">
        <p14:creationId xmlns:p14="http://schemas.microsoft.com/office/powerpoint/2010/main" val="155411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cap="none" dirty="0" smtClean="0"/>
              <a:t>Other usage link</a:t>
            </a:r>
            <a:endParaRPr kumimoji="1" lang="zh-CN" altLang="en-US" cap="none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zh-CN" dirty="0" smtClean="0">
                <a:solidFill>
                  <a:srgbClr val="00B050"/>
                </a:solidFill>
                <a:hlinkClick r:id="rId2" tooltip="db-test"/>
              </a:rPr>
              <a:t>Tests</a:t>
            </a:r>
            <a:endParaRPr kumimoji="1" lang="en-US" altLang="zh-CN" dirty="0" smtClean="0">
              <a:solidFill>
                <a:srgbClr val="00B050"/>
              </a:solidFill>
            </a:endParaRPr>
          </a:p>
          <a:p>
            <a:r>
              <a:rPr kumimoji="1" lang="en-US" altLang="zh-CN" dirty="0" smtClean="0">
                <a:solidFill>
                  <a:srgbClr val="00B050"/>
                </a:solidFill>
                <a:hlinkClick r:id="rId3"/>
              </a:rPr>
              <a:t>jmeter fields translated</a:t>
            </a:r>
            <a:endParaRPr kumimoji="1" lang="zh-CN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26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sz="6000" cap="none" dirty="0" smtClean="0"/>
              <a:t>Thanks!</a:t>
            </a:r>
            <a:endParaRPr kumimoji="1" lang="zh-CN" altLang="en-US" sz="6000" cap="none" dirty="0"/>
          </a:p>
        </p:txBody>
      </p:sp>
    </p:spTree>
    <p:extLst>
      <p:ext uri="{BB962C8B-B14F-4D97-AF65-F5344CB8AC3E}">
        <p14:creationId xmlns:p14="http://schemas.microsoft.com/office/powerpoint/2010/main" val="161083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cap="none" dirty="0" smtClean="0">
                <a:latin typeface="Times New Roman" charset="0"/>
                <a:ea typeface="Times New Roman" charset="0"/>
                <a:cs typeface="Times New Roman" charset="0"/>
              </a:rPr>
              <a:t>Content</a:t>
            </a:r>
            <a:endParaRPr kumimoji="1" lang="zh-CN" altLang="en-US" cap="none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zh-CN" sz="2400" cap="none" dirty="0" smtClean="0"/>
              <a:t>What is </a:t>
            </a:r>
            <a:r>
              <a:rPr kumimoji="1" lang="en-US" altLang="zh-CN" sz="2400" cap="none" dirty="0" err="1" smtClean="0"/>
              <a:t>jmeter</a:t>
            </a:r>
            <a:r>
              <a:rPr kumimoji="1" lang="en-US" altLang="zh-CN" sz="2400" cap="none" dirty="0" smtClean="0"/>
              <a:t>?</a:t>
            </a:r>
          </a:p>
          <a:p>
            <a:r>
              <a:rPr kumimoji="1" lang="en-US" altLang="zh-CN" sz="2400" cap="none" dirty="0" smtClean="0"/>
              <a:t>How to install </a:t>
            </a:r>
            <a:r>
              <a:rPr kumimoji="1" lang="en-US" altLang="zh-CN" sz="2400" cap="none" dirty="0" err="1" smtClean="0"/>
              <a:t>jmeter</a:t>
            </a:r>
            <a:r>
              <a:rPr kumimoji="1" lang="en-US" altLang="zh-CN" sz="2400" cap="none" dirty="0" smtClean="0"/>
              <a:t>?</a:t>
            </a:r>
          </a:p>
          <a:p>
            <a:r>
              <a:rPr kumimoji="1" lang="en-US" altLang="zh-CN" sz="2400" cap="none" dirty="0" err="1" smtClean="0"/>
              <a:t>Jmeter</a:t>
            </a:r>
            <a:r>
              <a:rPr kumimoji="1" lang="en-US" altLang="zh-CN" sz="2400" cap="none" dirty="0" smtClean="0"/>
              <a:t> partner---</a:t>
            </a:r>
            <a:r>
              <a:rPr kumimoji="1" lang="en-US" altLang="zh-CN" sz="2400" cap="none" dirty="0" err="1" smtClean="0"/>
              <a:t>blazemeter</a:t>
            </a:r>
            <a:endParaRPr kumimoji="1" lang="en-US" altLang="zh-CN" sz="2400" cap="none" dirty="0" smtClean="0"/>
          </a:p>
          <a:p>
            <a:r>
              <a:rPr kumimoji="1" lang="en-US" altLang="zh-CN" sz="2400" cap="none" dirty="0" smtClean="0"/>
              <a:t>How to work?</a:t>
            </a:r>
          </a:p>
          <a:p>
            <a:r>
              <a:rPr kumimoji="1" lang="en-US" altLang="zh-CN" sz="2400" cap="none" dirty="0" err="1" smtClean="0"/>
              <a:t>Jmeter</a:t>
            </a:r>
            <a:r>
              <a:rPr kumimoji="1" lang="en-US" altLang="zh-CN" sz="2400" cap="none" dirty="0" smtClean="0"/>
              <a:t> report</a:t>
            </a:r>
          </a:p>
          <a:p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02857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cap="none" dirty="0"/>
              <a:t>What is </a:t>
            </a:r>
            <a:r>
              <a:rPr kumimoji="1" lang="en-US" altLang="zh-CN" cap="none" dirty="0" err="1"/>
              <a:t>jmeter</a:t>
            </a:r>
            <a:r>
              <a:rPr kumimoji="1" lang="en-US" altLang="zh-CN" cap="none" dirty="0"/>
              <a:t>?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sz="2400" cap="none" dirty="0" smtClean="0"/>
              <a:t>The </a:t>
            </a:r>
            <a:r>
              <a:rPr lang="en-US" altLang="zh-CN" sz="2400" b="1" cap="none" dirty="0" smtClean="0"/>
              <a:t>apache </a:t>
            </a:r>
            <a:r>
              <a:rPr lang="en-US" altLang="zh-CN" sz="2400" b="1" cap="none" dirty="0" err="1" smtClean="0"/>
              <a:t>jmeter</a:t>
            </a:r>
            <a:r>
              <a:rPr lang="en-US" altLang="zh-CN" sz="2400" b="1" cap="none" dirty="0" smtClean="0"/>
              <a:t>™</a:t>
            </a:r>
            <a:r>
              <a:rPr lang="en-US" altLang="zh-CN" sz="2400" cap="none" dirty="0" smtClean="0"/>
              <a:t> application is open source software, a 100% pure java application designed to load test functional behavior and measure performance.</a:t>
            </a:r>
            <a:br>
              <a:rPr lang="en-US" altLang="zh-CN" sz="2400" cap="none" dirty="0" smtClean="0"/>
            </a:br>
            <a:endParaRPr kumimoji="1" lang="zh-CN" altLang="en-US" sz="2400" cap="none" dirty="0"/>
          </a:p>
        </p:txBody>
      </p:sp>
    </p:spTree>
    <p:extLst>
      <p:ext uri="{BB962C8B-B14F-4D97-AF65-F5344CB8AC3E}">
        <p14:creationId xmlns:p14="http://schemas.microsoft.com/office/powerpoint/2010/main" val="62137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3775" y="293077"/>
            <a:ext cx="10364451" cy="1921617"/>
          </a:xfrm>
        </p:spPr>
        <p:txBody>
          <a:bodyPr/>
          <a:lstStyle/>
          <a:p>
            <a:r>
              <a:rPr kumimoji="1" lang="en-US" altLang="zh-CN" cap="none" dirty="0"/>
              <a:t>What is </a:t>
            </a:r>
            <a:r>
              <a:rPr kumimoji="1" lang="en-US" altLang="zh-CN" cap="none" dirty="0" err="1"/>
              <a:t>jmeter</a:t>
            </a:r>
            <a:r>
              <a:rPr kumimoji="1" lang="en-US" altLang="zh-CN" cap="none" dirty="0" smtClean="0"/>
              <a:t>?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913774" y="1746738"/>
            <a:ext cx="10363826" cy="4044461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</a:pPr>
            <a:r>
              <a:rPr lang="en-US" altLang="zh-CN" sz="1600" cap="none" dirty="0" smtClean="0"/>
              <a:t>Apache </a:t>
            </a:r>
            <a:r>
              <a:rPr lang="en-US" altLang="zh-CN" sz="1600" cap="none" dirty="0" err="1" smtClean="0"/>
              <a:t>jmeter</a:t>
            </a:r>
            <a:r>
              <a:rPr lang="en-US" altLang="zh-CN" sz="1600" cap="none" dirty="0" smtClean="0"/>
              <a:t> features include:</a:t>
            </a:r>
          </a:p>
          <a:p>
            <a:pPr indent="0">
              <a:lnSpc>
                <a:spcPct val="100000"/>
              </a:lnSpc>
            </a:pPr>
            <a:r>
              <a:rPr lang="en-US" altLang="zh-CN" sz="1600" cap="none" dirty="0" smtClean="0"/>
              <a:t>Ability to load and performance test many different applications/server/protocol types:</a:t>
            </a:r>
          </a:p>
          <a:p>
            <a:pPr lvl="1" indent="0">
              <a:lnSpc>
                <a:spcPct val="100000"/>
              </a:lnSpc>
            </a:pPr>
            <a:r>
              <a:rPr lang="en-US" altLang="zh-CN" sz="1600" cap="none" dirty="0" smtClean="0"/>
              <a:t>Web - HTTP, HTTPS (java, </a:t>
            </a:r>
            <a:r>
              <a:rPr lang="en-US" altLang="zh-CN" sz="1600" cap="none" dirty="0" err="1" smtClean="0"/>
              <a:t>nodejs</a:t>
            </a:r>
            <a:r>
              <a:rPr lang="en-US" altLang="zh-CN" sz="1600" cap="none" dirty="0" smtClean="0"/>
              <a:t>, PHP, </a:t>
            </a:r>
            <a:r>
              <a:rPr lang="en-US" altLang="zh-CN" sz="1600" cap="none" dirty="0" err="1" smtClean="0"/>
              <a:t>ASP.Net</a:t>
            </a:r>
            <a:r>
              <a:rPr lang="en-US" altLang="zh-CN" sz="1600" cap="none" dirty="0" smtClean="0"/>
              <a:t>, …)</a:t>
            </a:r>
          </a:p>
          <a:p>
            <a:pPr lvl="1" indent="0">
              <a:lnSpc>
                <a:spcPct val="100000"/>
              </a:lnSpc>
            </a:pPr>
            <a:r>
              <a:rPr lang="en-US" altLang="zh-CN" sz="1600" cap="none" dirty="0" smtClean="0"/>
              <a:t>Soap / rest </a:t>
            </a:r>
            <a:r>
              <a:rPr lang="en-US" altLang="zh-CN" sz="1600" cap="none" dirty="0" err="1" smtClean="0"/>
              <a:t>webservices</a:t>
            </a:r>
            <a:endParaRPr lang="en-US" altLang="zh-CN" sz="1600" cap="none" dirty="0" smtClean="0"/>
          </a:p>
          <a:p>
            <a:pPr lvl="1" indent="0">
              <a:lnSpc>
                <a:spcPct val="100000"/>
              </a:lnSpc>
            </a:pPr>
            <a:r>
              <a:rPr lang="en-US" altLang="zh-CN" sz="1600" cap="none" dirty="0" smtClean="0"/>
              <a:t>Ftp</a:t>
            </a:r>
          </a:p>
          <a:p>
            <a:pPr lvl="1" indent="0">
              <a:lnSpc>
                <a:spcPct val="100000"/>
              </a:lnSpc>
            </a:pPr>
            <a:r>
              <a:rPr lang="en-US" altLang="zh-CN" sz="1600" cap="none" dirty="0" smtClean="0"/>
              <a:t>Database via JDBC</a:t>
            </a:r>
          </a:p>
          <a:p>
            <a:pPr lvl="1" indent="0">
              <a:lnSpc>
                <a:spcPct val="100000"/>
              </a:lnSpc>
            </a:pPr>
            <a:r>
              <a:rPr lang="en-US" altLang="zh-CN" sz="1600" cap="none" dirty="0" err="1" smtClean="0"/>
              <a:t>Ldap</a:t>
            </a:r>
            <a:endParaRPr lang="en-US" altLang="zh-CN" sz="1600" cap="none" dirty="0" smtClean="0"/>
          </a:p>
          <a:p>
            <a:pPr lvl="1" indent="0">
              <a:lnSpc>
                <a:spcPct val="100000"/>
              </a:lnSpc>
            </a:pPr>
            <a:r>
              <a:rPr lang="en-US" altLang="zh-CN" sz="1600" cap="none" dirty="0" smtClean="0"/>
              <a:t>Message-oriented middleware (MOM) via JMS</a:t>
            </a:r>
          </a:p>
          <a:p>
            <a:pPr lvl="1" indent="0">
              <a:lnSpc>
                <a:spcPct val="100000"/>
              </a:lnSpc>
            </a:pPr>
            <a:r>
              <a:rPr lang="en-US" altLang="zh-CN" sz="1600" cap="none" dirty="0" smtClean="0"/>
              <a:t>Mail - SMTP(S), POP3(S) and IMAP(S)</a:t>
            </a:r>
          </a:p>
          <a:p>
            <a:pPr lvl="1" indent="0">
              <a:lnSpc>
                <a:spcPct val="100000"/>
              </a:lnSpc>
            </a:pPr>
            <a:r>
              <a:rPr lang="en-US" altLang="zh-CN" sz="1600" cap="none" dirty="0" smtClean="0"/>
              <a:t>Native commands or shell scripts</a:t>
            </a:r>
          </a:p>
          <a:p>
            <a:pPr lvl="1" indent="0">
              <a:lnSpc>
                <a:spcPct val="100000"/>
              </a:lnSpc>
            </a:pPr>
            <a:r>
              <a:rPr lang="en-US" altLang="zh-CN" sz="1600" cap="none" dirty="0" err="1" smtClean="0"/>
              <a:t>Tcp</a:t>
            </a:r>
            <a:endParaRPr lang="en-US" altLang="zh-CN" sz="1600" cap="none" dirty="0" smtClean="0"/>
          </a:p>
          <a:p>
            <a:pPr lvl="1" indent="0">
              <a:lnSpc>
                <a:spcPct val="100000"/>
              </a:lnSpc>
            </a:pPr>
            <a:r>
              <a:rPr lang="en-US" altLang="zh-CN" sz="1600" cap="none" dirty="0" smtClean="0"/>
              <a:t>Java objects</a:t>
            </a:r>
          </a:p>
          <a:p>
            <a:pPr indent="0">
              <a:lnSpc>
                <a:spcPct val="100000"/>
              </a:lnSpc>
            </a:pPr>
            <a:r>
              <a:rPr lang="en-US" altLang="zh-CN" sz="1600" cap="none" dirty="0" smtClean="0"/>
              <a:t>Full featured test IDE that allows fast test plan </a:t>
            </a:r>
            <a:r>
              <a:rPr lang="en-US" altLang="zh-CN" sz="1600" b="1" cap="none" dirty="0" smtClean="0"/>
              <a:t>recording (from browsers or native applications), building and debugging</a:t>
            </a:r>
            <a:r>
              <a:rPr lang="en-US" altLang="zh-CN" sz="1600" cap="none" dirty="0" smtClean="0"/>
              <a:t>.</a:t>
            </a:r>
          </a:p>
          <a:p>
            <a:pPr indent="0">
              <a:lnSpc>
                <a:spcPct val="100000"/>
              </a:lnSpc>
            </a:pPr>
            <a:r>
              <a:rPr lang="en-US" altLang="zh-CN" sz="1600" b="1" cap="none" dirty="0" smtClean="0">
                <a:hlinkClick r:id="rId2"/>
              </a:rPr>
              <a:t>Command-line mode (non gui / headless mode)</a:t>
            </a:r>
            <a:r>
              <a:rPr lang="en-US" altLang="zh-CN" sz="1600" cap="none" dirty="0" smtClean="0"/>
              <a:t> to load test from any java compatible </a:t>
            </a:r>
            <a:r>
              <a:rPr lang="en-US" altLang="zh-CN" sz="1600" cap="none" dirty="0" err="1" smtClean="0"/>
              <a:t>os</a:t>
            </a:r>
            <a:r>
              <a:rPr lang="en-US" altLang="zh-CN" sz="1600" cap="none" dirty="0" smtClean="0"/>
              <a:t> (</a:t>
            </a:r>
            <a:r>
              <a:rPr lang="en-US" altLang="zh-CN" sz="1600" cap="none" dirty="0" err="1" smtClean="0"/>
              <a:t>linux</a:t>
            </a:r>
            <a:r>
              <a:rPr lang="en-US" altLang="zh-CN" sz="1600" cap="none" dirty="0" smtClean="0"/>
              <a:t>, windows, mac </a:t>
            </a:r>
            <a:r>
              <a:rPr lang="en-US" altLang="zh-CN" sz="1600" cap="none" dirty="0" err="1" smtClean="0"/>
              <a:t>osx</a:t>
            </a:r>
            <a:r>
              <a:rPr lang="en-US" altLang="zh-CN" sz="1600" cap="none" dirty="0" smtClean="0"/>
              <a:t>, …)</a:t>
            </a:r>
          </a:p>
          <a:p>
            <a:pPr indent="0">
              <a:lnSpc>
                <a:spcPct val="100000"/>
              </a:lnSpc>
            </a:pPr>
            <a:r>
              <a:rPr lang="en-US" altLang="zh-CN" sz="1600" cap="none" dirty="0" smtClean="0"/>
              <a:t>A complete and </a:t>
            </a:r>
            <a:r>
              <a:rPr lang="en-US" altLang="zh-CN" sz="1600" b="1" cap="none" dirty="0" smtClean="0">
                <a:hlinkClick r:id="rId3"/>
              </a:rPr>
              <a:t>ready to present dynamic html report</a:t>
            </a:r>
            <a:endParaRPr lang="en-US" altLang="zh-CN" sz="1600" cap="none" dirty="0"/>
          </a:p>
        </p:txBody>
      </p:sp>
    </p:spTree>
    <p:extLst>
      <p:ext uri="{BB962C8B-B14F-4D97-AF65-F5344CB8AC3E}">
        <p14:creationId xmlns:p14="http://schemas.microsoft.com/office/powerpoint/2010/main" val="127853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cap="none" dirty="0"/>
              <a:t>What is </a:t>
            </a:r>
            <a:r>
              <a:rPr kumimoji="1" lang="en-US" altLang="zh-CN" cap="none" dirty="0" err="1"/>
              <a:t>jmeter</a:t>
            </a:r>
            <a:r>
              <a:rPr kumimoji="1" lang="en-US" altLang="zh-CN" cap="none" dirty="0"/>
              <a:t>?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altLang="zh-CN" sz="6400" cap="none" dirty="0" smtClean="0"/>
              <a:t>Easy correlation through ability to extract data from most popular response formats, </a:t>
            </a:r>
            <a:r>
              <a:rPr lang="en-US" altLang="zh-CN" sz="6400" b="1" cap="none" dirty="0" smtClean="0">
                <a:hlinkClick r:id="rId2"/>
              </a:rPr>
              <a:t>HTML</a:t>
            </a:r>
            <a:r>
              <a:rPr lang="en-US" altLang="zh-CN" sz="6400" b="1" cap="none" dirty="0" smtClean="0"/>
              <a:t>, </a:t>
            </a:r>
            <a:r>
              <a:rPr lang="en-US" altLang="zh-CN" sz="6400" b="1" cap="none" dirty="0" smtClean="0">
                <a:hlinkClick r:id="rId3"/>
              </a:rPr>
              <a:t>JSON </a:t>
            </a:r>
            <a:r>
              <a:rPr lang="en-US" altLang="zh-CN" sz="6400" b="1" cap="none" dirty="0" smtClean="0"/>
              <a:t>, </a:t>
            </a:r>
            <a:r>
              <a:rPr lang="en-US" altLang="zh-CN" sz="6400" b="1" cap="none" dirty="0" smtClean="0">
                <a:hlinkClick r:id="rId4"/>
              </a:rPr>
              <a:t>XML</a:t>
            </a:r>
            <a:r>
              <a:rPr lang="en-US" altLang="zh-CN" sz="6400" b="1" cap="none" dirty="0" smtClean="0"/>
              <a:t> or </a:t>
            </a:r>
            <a:r>
              <a:rPr lang="en-US" altLang="zh-CN" sz="6400" b="1" cap="none" dirty="0" smtClean="0">
                <a:hlinkClick r:id="rId5"/>
              </a:rPr>
              <a:t>any textual format</a:t>
            </a:r>
            <a:endParaRPr lang="en-US" altLang="zh-CN" sz="6400" cap="none" dirty="0" smtClean="0"/>
          </a:p>
          <a:p>
            <a:r>
              <a:rPr lang="en-US" altLang="zh-CN" sz="6400" cap="none" dirty="0" smtClean="0"/>
              <a:t>Complete portability and </a:t>
            </a:r>
            <a:r>
              <a:rPr lang="en-US" altLang="zh-CN" sz="6400" b="1" cap="none" dirty="0" smtClean="0"/>
              <a:t>100% java purity</a:t>
            </a:r>
            <a:r>
              <a:rPr lang="en-US" altLang="zh-CN" sz="6400" cap="none" dirty="0" smtClean="0"/>
              <a:t>.</a:t>
            </a:r>
          </a:p>
          <a:p>
            <a:r>
              <a:rPr lang="en-US" altLang="zh-CN" sz="6400" cap="none" dirty="0" smtClean="0"/>
              <a:t>Full </a:t>
            </a:r>
            <a:r>
              <a:rPr lang="en-US" altLang="zh-CN" sz="6400" b="1" cap="none" dirty="0" smtClean="0"/>
              <a:t>multi-threading</a:t>
            </a:r>
            <a:r>
              <a:rPr lang="en-US" altLang="zh-CN" sz="6400" cap="none" dirty="0" smtClean="0"/>
              <a:t> framework allows concurrent sampling by many threads and simultaneous sampling of different functions by separate thread groups.</a:t>
            </a:r>
          </a:p>
          <a:p>
            <a:r>
              <a:rPr lang="en-US" altLang="zh-CN" sz="6400" cap="none" dirty="0" smtClean="0"/>
              <a:t>Caching and offline analysis/replaying of test results.</a:t>
            </a:r>
          </a:p>
          <a:p>
            <a:r>
              <a:rPr lang="en-US" altLang="zh-CN" sz="6400" b="1" cap="none" dirty="0" smtClean="0"/>
              <a:t>Highly extensible core:</a:t>
            </a:r>
            <a:endParaRPr lang="en-US" altLang="zh-CN" sz="6400" cap="none" dirty="0" smtClean="0"/>
          </a:p>
          <a:p>
            <a:pPr lvl="1"/>
            <a:r>
              <a:rPr lang="en-US" altLang="zh-CN" sz="6400" cap="none" dirty="0" smtClean="0"/>
              <a:t>Pluggable samplers allow unlimited testing capabilities.</a:t>
            </a:r>
          </a:p>
          <a:p>
            <a:pPr lvl="1"/>
            <a:r>
              <a:rPr lang="en-US" altLang="zh-CN" sz="6400" b="1" cap="none" dirty="0" smtClean="0"/>
              <a:t>Scriptable samplers</a:t>
            </a:r>
            <a:r>
              <a:rPr lang="en-US" altLang="zh-CN" sz="6400" cap="none" dirty="0" smtClean="0"/>
              <a:t> (jsr223-compatible languages like </a:t>
            </a:r>
            <a:r>
              <a:rPr lang="en-US" altLang="zh-CN" sz="6400" cap="none" dirty="0" smtClean="0">
                <a:hlinkClick r:id="rId6"/>
              </a:rPr>
              <a:t>groovy</a:t>
            </a:r>
            <a:r>
              <a:rPr lang="en-US" altLang="zh-CN" sz="6400" cap="none" dirty="0" smtClean="0"/>
              <a:t> and </a:t>
            </a:r>
            <a:r>
              <a:rPr lang="en-US" altLang="zh-CN" sz="6400" cap="none" dirty="0" err="1" smtClean="0"/>
              <a:t>beanshell</a:t>
            </a:r>
            <a:r>
              <a:rPr lang="en-US" altLang="zh-CN" sz="6400" cap="none" dirty="0" smtClean="0"/>
              <a:t>)</a:t>
            </a:r>
          </a:p>
          <a:p>
            <a:pPr lvl="1"/>
            <a:r>
              <a:rPr lang="en-US" altLang="zh-CN" sz="6400" cap="none" dirty="0" smtClean="0"/>
              <a:t>Several load statistics may be chosen with </a:t>
            </a:r>
            <a:r>
              <a:rPr lang="en-US" altLang="zh-CN" sz="6400" b="1" cap="none" dirty="0" smtClean="0"/>
              <a:t>pluggable timers</a:t>
            </a:r>
            <a:r>
              <a:rPr lang="en-US" altLang="zh-CN" sz="6400" cap="none" dirty="0" smtClean="0"/>
              <a:t>.</a:t>
            </a:r>
          </a:p>
          <a:p>
            <a:pPr lvl="1"/>
            <a:r>
              <a:rPr lang="en-US" altLang="zh-CN" sz="6400" cap="none" dirty="0" smtClean="0"/>
              <a:t>Data analysis and </a:t>
            </a:r>
            <a:r>
              <a:rPr lang="en-US" altLang="zh-CN" sz="6400" b="1" cap="none" dirty="0" smtClean="0"/>
              <a:t>visualization plugins</a:t>
            </a:r>
            <a:r>
              <a:rPr lang="en-US" altLang="zh-CN" sz="6400" cap="none" dirty="0" smtClean="0"/>
              <a:t> allow great extensibility as well as personalization.</a:t>
            </a:r>
          </a:p>
          <a:p>
            <a:pPr lvl="1"/>
            <a:r>
              <a:rPr lang="en-US" altLang="zh-CN" sz="6400" cap="none" dirty="0" smtClean="0"/>
              <a:t>Functions can be used to provide dynamic input to a test or provide data manipulation.</a:t>
            </a:r>
          </a:p>
          <a:p>
            <a:pPr lvl="1"/>
            <a:r>
              <a:rPr lang="en-US" altLang="zh-CN" sz="6400" cap="none" dirty="0" smtClean="0"/>
              <a:t>Easy continuous integration through 3</a:t>
            </a:r>
            <a:r>
              <a:rPr lang="en-US" altLang="zh-CN" sz="6400" cap="none" baseline="30000" dirty="0" smtClean="0"/>
              <a:t>rd</a:t>
            </a:r>
            <a:r>
              <a:rPr lang="en-US" altLang="zh-CN" sz="6400" cap="none" dirty="0" smtClean="0"/>
              <a:t> party open source libraries for maven, </a:t>
            </a:r>
            <a:r>
              <a:rPr lang="en-US" altLang="zh-CN" sz="6400" cap="none" dirty="0" err="1" smtClean="0"/>
              <a:t>graddle</a:t>
            </a:r>
            <a:r>
              <a:rPr lang="en-US" altLang="zh-CN" sz="6400" cap="none" dirty="0" smtClean="0"/>
              <a:t> and </a:t>
            </a:r>
            <a:r>
              <a:rPr lang="en-US" altLang="zh-CN" sz="6400" cap="none" dirty="0" err="1" smtClean="0"/>
              <a:t>jenkins</a:t>
            </a:r>
            <a:endParaRPr lang="en-US" altLang="zh-CN" sz="6400" cap="none" dirty="0" smtClean="0"/>
          </a:p>
          <a:p>
            <a:r>
              <a:rPr lang="en-US" altLang="zh-CN" dirty="0"/>
              <a:t/>
            </a:r>
            <a:br>
              <a:rPr lang="en-US" altLang="zh-CN" dirty="0"/>
            </a:br>
            <a:endParaRPr kumimoji="1" lang="zh-CN" altLang="en-US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608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cap="none" dirty="0"/>
              <a:t>How to install </a:t>
            </a:r>
            <a:r>
              <a:rPr kumimoji="1" lang="en-US" altLang="zh-CN" cap="none" dirty="0" err="1"/>
              <a:t>jmeter</a:t>
            </a:r>
            <a:r>
              <a:rPr kumimoji="1" lang="en-US" altLang="zh-CN" cap="none" dirty="0" smtClean="0"/>
              <a:t>?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zh-CN" cap="none" dirty="0" smtClean="0"/>
              <a:t>OSX : Brew install </a:t>
            </a:r>
            <a:r>
              <a:rPr kumimoji="1" lang="en-US" altLang="zh-CN" cap="none" dirty="0" err="1" smtClean="0"/>
              <a:t>jmeter</a:t>
            </a:r>
            <a:r>
              <a:rPr kumimoji="1" lang="en-US" altLang="zh-CN" cap="none" dirty="0" smtClean="0"/>
              <a:t> --with-plugins</a:t>
            </a:r>
          </a:p>
          <a:p>
            <a:r>
              <a:rPr kumimoji="1" lang="en-US" altLang="zh-CN" cap="none" dirty="0" smtClean="0"/>
              <a:t>Window : Please find the solution yourself</a:t>
            </a:r>
          </a:p>
          <a:p>
            <a:endParaRPr kumimoji="1" lang="zh-CN" altLang="en-US" cap="none" dirty="0"/>
          </a:p>
        </p:txBody>
      </p:sp>
    </p:spTree>
    <p:extLst>
      <p:ext uri="{BB962C8B-B14F-4D97-AF65-F5344CB8AC3E}">
        <p14:creationId xmlns:p14="http://schemas.microsoft.com/office/powerpoint/2010/main" val="21078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cap="none" dirty="0" err="1"/>
              <a:t>Jmeter</a:t>
            </a:r>
            <a:r>
              <a:rPr kumimoji="1" lang="en-US" altLang="zh-CN" cap="none" dirty="0"/>
              <a:t> partner---</a:t>
            </a:r>
            <a:r>
              <a:rPr kumimoji="1" lang="en-US" altLang="zh-CN" cap="none" dirty="0" err="1" smtClean="0"/>
              <a:t>blazemeter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buFont typeface="Arial" charset="0"/>
              <a:buChar char="•"/>
            </a:pPr>
            <a:r>
              <a:rPr lang="en-US" altLang="zh-CN" b="1" cap="none" dirty="0" err="1" smtClean="0"/>
              <a:t>Blazemeter</a:t>
            </a:r>
            <a:r>
              <a:rPr lang="en-US" altLang="zh-CN" cap="none" dirty="0" smtClean="0"/>
              <a:t> was a company that existed from 2011 to 2016. </a:t>
            </a:r>
            <a:r>
              <a:rPr lang="en-US" altLang="zh-CN" cap="none" dirty="0" err="1" smtClean="0"/>
              <a:t>Blazemeter</a:t>
            </a:r>
            <a:r>
              <a:rPr lang="en-US" altLang="zh-CN" cap="none" dirty="0" smtClean="0"/>
              <a:t> provides load testing for software developers. they marketed a </a:t>
            </a:r>
            <a:r>
              <a:rPr kumimoji="1" lang="en-US" altLang="zh-CN" cap="none" dirty="0">
                <a:hlinkClick r:id="rId2" tooltip="Commercial software"/>
              </a:rPr>
              <a:t>commercial</a:t>
            </a:r>
            <a:r>
              <a:rPr kumimoji="1" lang="en-US" altLang="zh-CN" cap="none" dirty="0"/>
              <a:t>, self-service </a:t>
            </a:r>
            <a:r>
              <a:rPr kumimoji="1" lang="en-US" altLang="zh-CN" cap="none" dirty="0">
                <a:hlinkClick r:id="rId3" tooltip="Load testing"/>
              </a:rPr>
              <a:t>load testing</a:t>
            </a:r>
            <a:r>
              <a:rPr kumimoji="1" lang="en-US" altLang="zh-CN" cap="none" dirty="0"/>
              <a:t> </a:t>
            </a:r>
            <a:r>
              <a:rPr kumimoji="1" lang="en-US" altLang="zh-CN" cap="none" dirty="0">
                <a:hlinkClick r:id="rId4" tooltip="Platform as a service"/>
              </a:rPr>
              <a:t>platform as a service</a:t>
            </a:r>
            <a:r>
              <a:rPr kumimoji="1" lang="en-US" altLang="zh-CN" cap="none" dirty="0"/>
              <a:t> </a:t>
            </a:r>
            <a:r>
              <a:rPr kumimoji="1" lang="en-US" altLang="zh-CN" cap="none" dirty="0" smtClean="0"/>
              <a:t>(</a:t>
            </a:r>
            <a:r>
              <a:rPr kumimoji="1" lang="en-US" altLang="zh-CN" cap="none" dirty="0" err="1" smtClean="0"/>
              <a:t>paas</a:t>
            </a:r>
            <a:r>
              <a:rPr kumimoji="1" lang="en-US" altLang="zh-CN" cap="none" dirty="0" smtClean="0"/>
              <a:t>), </a:t>
            </a:r>
            <a:r>
              <a:rPr kumimoji="1" lang="en-US" altLang="zh-CN" cap="none" dirty="0"/>
              <a:t>which is compatible with </a:t>
            </a:r>
            <a:r>
              <a:rPr kumimoji="1" lang="en-US" altLang="zh-CN" cap="none" dirty="0">
                <a:hlinkClick r:id="rId5" tooltip="Open-source"/>
              </a:rPr>
              <a:t>open-source</a:t>
            </a:r>
            <a:r>
              <a:rPr kumimoji="1" lang="en-US" altLang="zh-CN" cap="none" dirty="0"/>
              <a:t> </a:t>
            </a:r>
            <a:r>
              <a:rPr kumimoji="1" lang="en-US" altLang="zh-CN" cap="none" dirty="0">
                <a:hlinkClick r:id="rId6" tooltip="Apache JMeter"/>
              </a:rPr>
              <a:t>apache </a:t>
            </a:r>
            <a:r>
              <a:rPr kumimoji="1" lang="en-US" altLang="zh-CN" cap="none" dirty="0">
                <a:hlinkClick r:id="rId6" tooltip="Apache JMeter"/>
              </a:rPr>
              <a:t>jmeter</a:t>
            </a:r>
            <a:r>
              <a:rPr kumimoji="1" lang="en-US" altLang="zh-CN" cap="none" dirty="0"/>
              <a:t>, the performance testing framework from the </a:t>
            </a:r>
            <a:r>
              <a:rPr kumimoji="1" lang="en-US" altLang="zh-CN" cap="none" dirty="0">
                <a:hlinkClick r:id="rId7" tooltip="Apache Software Foundation"/>
              </a:rPr>
              <a:t>apache software foundation</a:t>
            </a:r>
            <a:r>
              <a:rPr kumimoji="1" lang="en-US" altLang="zh-CN" cap="none" dirty="0" smtClean="0"/>
              <a:t>.</a:t>
            </a:r>
            <a:endParaRPr kumimoji="1" lang="en-US" altLang="zh-CN" cap="none" dirty="0"/>
          </a:p>
          <a:p>
            <a:pPr>
              <a:buFont typeface="Arial" charset="0"/>
              <a:buChar char="•"/>
            </a:pPr>
            <a:r>
              <a:rPr kumimoji="1" lang="en-US" altLang="zh-CN" cap="none" dirty="0"/>
              <a:t>Recoding</a:t>
            </a:r>
            <a:r>
              <a:rPr kumimoji="1" lang="en-US" altLang="zh-CN" cap="none" dirty="0" smtClean="0"/>
              <a:t> to export .</a:t>
            </a:r>
            <a:r>
              <a:rPr kumimoji="1" lang="en-US" altLang="zh-CN" cap="none" dirty="0" err="1" smtClean="0"/>
              <a:t>Jmx</a:t>
            </a:r>
            <a:r>
              <a:rPr kumimoji="1" lang="en-US" altLang="zh-CN" cap="none" dirty="0" smtClean="0"/>
              <a:t> file:</a:t>
            </a:r>
          </a:p>
          <a:p>
            <a:pPr marL="800100" lvl="1" indent="-342900">
              <a:buFont typeface="+mj-lt"/>
              <a:buAutoNum type="arabicPeriod"/>
            </a:pPr>
            <a:r>
              <a:rPr kumimoji="1" lang="en-US" altLang="zh-CN" sz="2000" cap="none" dirty="0" smtClean="0"/>
              <a:t>You can add it in </a:t>
            </a:r>
            <a:r>
              <a:rPr lang="en-US" altLang="zh-CN" sz="2000" cap="none" dirty="0" smtClean="0"/>
              <a:t>chrome store after you have a google account.</a:t>
            </a:r>
          </a:p>
          <a:p>
            <a:pPr marL="800100" lvl="1" indent="-342900">
              <a:buFont typeface="+mj-lt"/>
              <a:buAutoNum type="arabicPeriod"/>
            </a:pPr>
            <a:r>
              <a:rPr kumimoji="1" lang="en-US" altLang="zh-CN" sz="2000" cap="none" dirty="0" smtClean="0"/>
              <a:t>You can use it to record </a:t>
            </a:r>
            <a:r>
              <a:rPr kumimoji="1" lang="en-US" altLang="zh-CN" sz="2000" cap="none" dirty="0" err="1" smtClean="0"/>
              <a:t>youe</a:t>
            </a:r>
            <a:r>
              <a:rPr kumimoji="1" lang="en-US" altLang="zh-CN" sz="2000" cap="none" dirty="0" smtClean="0"/>
              <a:t> action to create a </a:t>
            </a:r>
            <a:r>
              <a:rPr lang="en-US" altLang="zh-CN" sz="2000" cap="none" dirty="0" smtClean="0"/>
              <a:t> </a:t>
            </a:r>
            <a:r>
              <a:rPr lang="en-US" altLang="zh-CN" sz="2000" cap="none" dirty="0" smtClean="0">
                <a:hlinkClick r:id="rId8"/>
              </a:rPr>
              <a:t>jmeter</a:t>
            </a:r>
            <a:r>
              <a:rPr lang="en-US" altLang="zh-CN" sz="2000" cap="none" dirty="0" smtClean="0"/>
              <a:t> test script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zh-CN" sz="2000" cap="none" dirty="0" smtClean="0"/>
              <a:t>Export the file to </a:t>
            </a:r>
            <a:r>
              <a:rPr lang="en-US" altLang="zh-CN" sz="2000" cap="none" dirty="0" err="1" smtClean="0"/>
              <a:t>jmx</a:t>
            </a:r>
            <a:r>
              <a:rPr lang="en-US" altLang="zh-CN" sz="2000" cap="none" dirty="0" smtClean="0"/>
              <a:t> and open it in </a:t>
            </a:r>
            <a:r>
              <a:rPr lang="en-US" altLang="zh-CN" sz="2000" cap="none" dirty="0" err="1" smtClean="0"/>
              <a:t>jmeter</a:t>
            </a:r>
            <a:endParaRPr kumimoji="1" lang="zh-CN" altLang="en-US" sz="2000" cap="none" dirty="0"/>
          </a:p>
        </p:txBody>
      </p:sp>
    </p:spTree>
    <p:extLst>
      <p:ext uri="{BB962C8B-B14F-4D97-AF65-F5344CB8AC3E}">
        <p14:creationId xmlns:p14="http://schemas.microsoft.com/office/powerpoint/2010/main" val="95673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cap="none" dirty="0" smtClean="0"/>
              <a:t>How to work?</a:t>
            </a:r>
            <a:endParaRPr kumimoji="1" lang="zh-CN" altLang="en-US" cap="none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1687065"/>
            <a:ext cx="8280000" cy="5065428"/>
          </a:xfrm>
        </p:spPr>
      </p:pic>
    </p:spTree>
    <p:extLst>
      <p:ext uri="{BB962C8B-B14F-4D97-AF65-F5344CB8AC3E}">
        <p14:creationId xmlns:p14="http://schemas.microsoft.com/office/powerpoint/2010/main" val="115755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How to work?</a:t>
            </a:r>
            <a:endParaRPr kumimoji="1"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0" y="144000"/>
            <a:ext cx="9552106" cy="66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1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水滴">
  <a:themeElements>
    <a:clrScheme name="水滴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179</TotalTime>
  <Words>311</Words>
  <Application>Microsoft Macintosh PowerPoint</Application>
  <PresentationFormat>宽屏</PresentationFormat>
  <Paragraphs>64</Paragraphs>
  <Slides>13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DengXian</vt:lpstr>
      <vt:lpstr>Times New Roman</vt:lpstr>
      <vt:lpstr>Tw Cen MT</vt:lpstr>
      <vt:lpstr>宋体</vt:lpstr>
      <vt:lpstr>Arial</vt:lpstr>
      <vt:lpstr>水滴</vt:lpstr>
      <vt:lpstr>Jmeter</vt:lpstr>
      <vt:lpstr>Content</vt:lpstr>
      <vt:lpstr>What is jmeter?</vt:lpstr>
      <vt:lpstr>What is jmeter?</vt:lpstr>
      <vt:lpstr>What is jmeter?</vt:lpstr>
      <vt:lpstr>How to install jmeter?</vt:lpstr>
      <vt:lpstr>Jmeter partner---blazemeter</vt:lpstr>
      <vt:lpstr>How to work?</vt:lpstr>
      <vt:lpstr>How to work?</vt:lpstr>
      <vt:lpstr>PowerPoint 演示文稿</vt:lpstr>
      <vt:lpstr>PowerPoint 演示文稿</vt:lpstr>
      <vt:lpstr>Other usage link</vt:lpstr>
      <vt:lpstr>PowerPoint 演示文稿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jmeter</dc:title>
  <dc:creator>Liuyan Deng</dc:creator>
  <cp:lastModifiedBy>Liuyan Deng</cp:lastModifiedBy>
  <cp:revision>14</cp:revision>
  <dcterms:created xsi:type="dcterms:W3CDTF">2017-01-09T05:58:23Z</dcterms:created>
  <dcterms:modified xsi:type="dcterms:W3CDTF">2017-01-09T08:57:29Z</dcterms:modified>
</cp:coreProperties>
</file>